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media/image2.gif>
</file>

<file path=ppt/media/image3.gif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C66FC547-7B6F-46C8-AD47-8347B9F1A87A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A15AF4F8-2D3D-4E84-BD86-3127A61242C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558679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C547-7B6F-46C8-AD47-8347B9F1A87A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AF4F8-2D3D-4E84-BD86-3127A6124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674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C547-7B6F-46C8-AD47-8347B9F1A87A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AF4F8-2D3D-4E84-BD86-3127A6124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25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C547-7B6F-46C8-AD47-8347B9F1A87A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AF4F8-2D3D-4E84-BD86-3127A6124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889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C547-7B6F-46C8-AD47-8347B9F1A87A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AF4F8-2D3D-4E84-BD86-3127A61242C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4840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C547-7B6F-46C8-AD47-8347B9F1A87A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AF4F8-2D3D-4E84-BD86-3127A6124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879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C547-7B6F-46C8-AD47-8347B9F1A87A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AF4F8-2D3D-4E84-BD86-3127A6124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699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C547-7B6F-46C8-AD47-8347B9F1A87A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AF4F8-2D3D-4E84-BD86-3127A6124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372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C547-7B6F-46C8-AD47-8347B9F1A87A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AF4F8-2D3D-4E84-BD86-3127A6124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84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C547-7B6F-46C8-AD47-8347B9F1A87A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AF4F8-2D3D-4E84-BD86-3127A6124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585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C547-7B6F-46C8-AD47-8347B9F1A87A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AF4F8-2D3D-4E84-BD86-3127A6124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069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C66FC547-7B6F-46C8-AD47-8347B9F1A87A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A15AF4F8-2D3D-4E84-BD86-3127A6124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504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153645"/>
            <a:ext cx="9418320" cy="4041648"/>
          </a:xfrm>
        </p:spPr>
        <p:txBody>
          <a:bodyPr/>
          <a:lstStyle/>
          <a:p>
            <a:pPr algn="r"/>
            <a:r>
              <a:rPr lang="en-US" dirty="0" err="1" smtClean="0"/>
              <a:t>FlyMetrics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Fazeel</a:t>
            </a:r>
            <a:r>
              <a:rPr lang="en-US" dirty="0" smtClean="0"/>
              <a:t> Khalid (19L-1021)</a:t>
            </a:r>
          </a:p>
          <a:p>
            <a:r>
              <a:rPr lang="en-US" dirty="0" smtClean="0"/>
              <a:t>Humza Noor (19L-2375)</a:t>
            </a:r>
          </a:p>
          <a:p>
            <a:r>
              <a:rPr lang="en-US" dirty="0" err="1" smtClean="0"/>
              <a:t>Zainab</a:t>
            </a:r>
            <a:r>
              <a:rPr lang="en-US" dirty="0" smtClean="0"/>
              <a:t> </a:t>
            </a:r>
            <a:r>
              <a:rPr lang="en-US" dirty="0" err="1" smtClean="0"/>
              <a:t>Dogar</a:t>
            </a:r>
            <a:r>
              <a:rPr lang="en-US" dirty="0" smtClean="0"/>
              <a:t> (19L-0995)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340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 Timeline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 smtClean="0"/>
              <a:t>Phase 1:</a:t>
            </a:r>
          </a:p>
          <a:p>
            <a:pPr lvl="1"/>
            <a:r>
              <a:rPr lang="en-US" sz="2400" dirty="0" smtClean="0"/>
              <a:t>Gathering Data</a:t>
            </a:r>
          </a:p>
          <a:p>
            <a:pPr lvl="1"/>
            <a:r>
              <a:rPr lang="en-US" sz="2400" dirty="0" smtClean="0"/>
              <a:t>Analyzing The Dataset</a:t>
            </a:r>
          </a:p>
          <a:p>
            <a:pPr lvl="1"/>
            <a:r>
              <a:rPr lang="en-US" sz="2400" dirty="0" smtClean="0"/>
              <a:t>Studying The Attributes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510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 Timeline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 smtClean="0"/>
              <a:t>Phase 2:</a:t>
            </a:r>
          </a:p>
          <a:p>
            <a:pPr lvl="1"/>
            <a:r>
              <a:rPr lang="en-US" sz="2400" dirty="0" smtClean="0"/>
              <a:t>Data Cleaning (Null Values, Duplicates etc.)</a:t>
            </a:r>
          </a:p>
          <a:p>
            <a:pPr lvl="1"/>
            <a:r>
              <a:rPr lang="en-US" sz="2400" dirty="0" smtClean="0"/>
              <a:t>Identifying Redundant Attributes</a:t>
            </a:r>
          </a:p>
          <a:p>
            <a:pPr lvl="1"/>
            <a:r>
              <a:rPr lang="en-US" sz="2400" dirty="0" smtClean="0"/>
              <a:t>Study Relationship between Attributes</a:t>
            </a:r>
          </a:p>
          <a:p>
            <a:pPr lvl="1"/>
            <a:r>
              <a:rPr lang="en-US" sz="2400" dirty="0" smtClean="0"/>
              <a:t>Numerical Analysis of Variables </a:t>
            </a:r>
          </a:p>
          <a:p>
            <a:pPr lvl="1"/>
            <a:r>
              <a:rPr lang="en-US" sz="2400" dirty="0" smtClean="0"/>
              <a:t>Drop Attributes (As necessary)</a:t>
            </a:r>
          </a:p>
          <a:p>
            <a:pPr lvl="1"/>
            <a:endParaRPr lang="en-US" sz="2400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176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Timeline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Project</a:t>
            </a:r>
          </a:p>
          <a:p>
            <a:pPr lvl="1"/>
            <a:r>
              <a:rPr lang="en-US" sz="3200" dirty="0" smtClean="0"/>
              <a:t>Predict chances for rainfall based on the data set after Assignment 2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0130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Models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Artificial Neural Networks</a:t>
            </a:r>
          </a:p>
          <a:p>
            <a:r>
              <a:rPr lang="en-US" sz="2400" dirty="0" smtClean="0"/>
              <a:t>Convolutional Neural Networks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7351" y="2806835"/>
            <a:ext cx="5851300" cy="351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608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Artificial Neural Network?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smtClean="0"/>
              <a:t>Good for Non-Linear Relationships</a:t>
            </a:r>
          </a:p>
          <a:p>
            <a:r>
              <a:rPr lang="en-US" sz="3200" dirty="0" smtClean="0"/>
              <a:t>Applicable for Different Types of Data</a:t>
            </a:r>
          </a:p>
          <a:p>
            <a:r>
              <a:rPr lang="en-US" sz="3200" dirty="0" smtClean="0"/>
              <a:t>Suitable For Large-Scale Predictions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569" y="3747224"/>
            <a:ext cx="4563659" cy="3110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321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Convolutional Neural Networks?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Useful for Spatial and Local Dependencies within Data</a:t>
            </a:r>
          </a:p>
          <a:p>
            <a:r>
              <a:rPr lang="en-US" sz="3200" dirty="0" smtClean="0"/>
              <a:t>Recognizes Patterns</a:t>
            </a:r>
          </a:p>
          <a:p>
            <a:r>
              <a:rPr lang="en-US" sz="3200" dirty="0" smtClean="0"/>
              <a:t>Learning can be done </a:t>
            </a:r>
          </a:p>
          <a:p>
            <a:pPr marL="0" indent="0">
              <a:buNone/>
            </a:pPr>
            <a:r>
              <a:rPr lang="en-US" sz="3200" dirty="0" smtClean="0"/>
              <a:t>Hierarchically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372" y="2781837"/>
            <a:ext cx="4453255" cy="4461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537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Thank you!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7700" y="2228056"/>
            <a:ext cx="4743450" cy="3552825"/>
          </a:xfrm>
        </p:spPr>
      </p:pic>
    </p:spTree>
    <p:extLst>
      <p:ext uri="{BB962C8B-B14F-4D97-AF65-F5344CB8AC3E}">
        <p14:creationId xmlns:p14="http://schemas.microsoft.com/office/powerpoint/2010/main" val="3345094117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11</TotalTime>
  <Words>124</Words>
  <Application>Microsoft Office PowerPoint</Application>
  <PresentationFormat>Widescreen</PresentationFormat>
  <Paragraphs>32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Schoolbook</vt:lpstr>
      <vt:lpstr>Wingdings 2</vt:lpstr>
      <vt:lpstr>View</vt:lpstr>
      <vt:lpstr>FlyMetrics</vt:lpstr>
      <vt:lpstr>The Timeline</vt:lpstr>
      <vt:lpstr>The Timeline</vt:lpstr>
      <vt:lpstr>Timeline</vt:lpstr>
      <vt:lpstr>Models Used</vt:lpstr>
      <vt:lpstr>Why Artificial Neural Network?</vt:lpstr>
      <vt:lpstr>Why Convolutional Neural Networks?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FlyMetrics</dc:title>
  <dc:creator>Microsoft account</dc:creator>
  <cp:lastModifiedBy>Microsoft account</cp:lastModifiedBy>
  <cp:revision>4</cp:revision>
  <dcterms:created xsi:type="dcterms:W3CDTF">2023-05-17T20:21:23Z</dcterms:created>
  <dcterms:modified xsi:type="dcterms:W3CDTF">2023-05-17T20:32:45Z</dcterms:modified>
</cp:coreProperties>
</file>

<file path=docProps/thumbnail.jpeg>
</file>